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62" r:id="rId4"/>
    <p:sldId id="257" r:id="rId5"/>
    <p:sldId id="258" r:id="rId6"/>
    <p:sldId id="260" r:id="rId7"/>
    <p:sldId id="263" r:id="rId8"/>
    <p:sldId id="28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5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2DE78E-CC6A-4C25-AD0C-60B1ADA35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6D26C-0F15-4CFF-A6DA-C651C8E9105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C35DF-5056-49A0-B79C-AF7F13D1C6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CAB97-9C10-43C9-8B5F-A16B41E3843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29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5441F-1B71-48E6-BD22-E08C121574D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9D574-7977-49AB-8148-36F8050FC70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C81FD-AE6B-4184-ABBA-9CBBA0F729A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DA-99B0-4C3E-8253-E20BF99EB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DDCF-DC6D-4A3D-A171-688947996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D0F7-9D94-473F-BB37-8FBFAF1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FC9C3-6A26-4A8D-906D-B7D086F31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4432-0C7C-4535-BFEE-F53A2F0C3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1A5A-3780-4626-8FF7-56A26315A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037C-49D2-4C43-B639-0F2E42656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A5BE-8C6F-40B5-8DDC-A59A26C6E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28CD-1259-4814-8CA1-3E227698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1D3C-9B27-440D-950B-7F46599C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FD27-D345-43B2-A291-336D35FA7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66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616458-1B43-4553-976E-2607BF02E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sz="4400" smtClean="0">
                <a:latin typeface="Comic Sans MS" pitchFamily="66" charset="0"/>
              </a:rPr>
              <a:t>Budući intelektualci-kako da NE!</a:t>
            </a:r>
          </a:p>
          <a:p>
            <a:pPr eaLnBrk="1" hangingPunct="1"/>
            <a:r>
              <a:rPr lang="hr-HR" sz="4400" smtClean="0">
                <a:latin typeface="Comic Sans MS" pitchFamily="66" charset="0"/>
              </a:rPr>
              <a:t>:)</a:t>
            </a:r>
            <a:endParaRPr lang="en-US" sz="4400" smtClean="0">
              <a:latin typeface="Comic Sans MS" pitchFamily="66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554862" y="1606003"/>
            <a:ext cx="618548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8.c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Tomislav Deriš</a:t>
            </a:r>
          </a:p>
        </p:txBody>
      </p:sp>
      <p:pic>
        <p:nvPicPr>
          <p:cNvPr id="32770" name="Rezervirano mjesto sadržaja 5" descr="149960_1682519912574_1524888448_1687239_5679067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989138"/>
            <a:ext cx="2559050" cy="34131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Marijan Ferčak</a:t>
            </a:r>
          </a:p>
        </p:txBody>
      </p:sp>
      <p:pic>
        <p:nvPicPr>
          <p:cNvPr id="34818" name="Rezervirano mjesto sadržaja 3" descr="44874_161466267210517_100000414340116_447336_1551216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989138"/>
            <a:ext cx="4529137" cy="33972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Miran Hrupački</a:t>
            </a:r>
          </a:p>
        </p:txBody>
      </p:sp>
      <p:pic>
        <p:nvPicPr>
          <p:cNvPr id="36866" name="Rezervirano mjesto sadržaja 3" descr="257060_1889369087086_1627239492_1886838_2807255_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1773238"/>
            <a:ext cx="4933950" cy="37004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Ana Kezerle</a:t>
            </a:r>
          </a:p>
        </p:txBody>
      </p:sp>
      <p:pic>
        <p:nvPicPr>
          <p:cNvPr id="38914" name="Rezervirano mjesto sadržaja 3" descr="14360_1063538004471_1706617920_125850_6151160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844675"/>
            <a:ext cx="2754312" cy="36718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Andrea Kinjerovac</a:t>
            </a:r>
          </a:p>
        </p:txBody>
      </p:sp>
      <p:pic>
        <p:nvPicPr>
          <p:cNvPr id="40962" name="Rezervirano mjesto sadržaja 3" descr="55800_112014505535773_100001816734175_85273_6376492_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628775"/>
            <a:ext cx="3024187" cy="40322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Marin Kolar</a:t>
            </a:r>
          </a:p>
        </p:txBody>
      </p:sp>
      <p:pic>
        <p:nvPicPr>
          <p:cNvPr id="43010" name="Rezervirano mjesto sadržaja 3" descr="IMGP142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1844675"/>
            <a:ext cx="4646613" cy="34845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Loredana Kolar</a:t>
            </a:r>
          </a:p>
        </p:txBody>
      </p:sp>
      <p:pic>
        <p:nvPicPr>
          <p:cNvPr id="45058" name="Rezervirano mjesto sadržaja 3" descr="IMGP137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484313"/>
            <a:ext cx="3395662" cy="45259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Marin Kovačević</a:t>
            </a:r>
          </a:p>
        </p:txBody>
      </p:sp>
      <p:pic>
        <p:nvPicPr>
          <p:cNvPr id="47106" name="Rezervirano mjesto sadržaja 3" descr="24114_114247115263324_100000341093199_163867_392306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773238"/>
            <a:ext cx="4933950" cy="37004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Željka Lacović</a:t>
            </a:r>
          </a:p>
        </p:txBody>
      </p:sp>
      <p:pic>
        <p:nvPicPr>
          <p:cNvPr id="49154" name="Rezervirano mjesto sadržaja 3" descr="24841_105201196188784_100000967126886_37722_926077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71775" y="2276475"/>
            <a:ext cx="3597275" cy="24479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Ana Matijević</a:t>
            </a:r>
          </a:p>
        </p:txBody>
      </p:sp>
      <p:pic>
        <p:nvPicPr>
          <p:cNvPr id="51202" name="Rezervirano mjesto sadržaja 3" descr="242941_2075825503291_1474564312_32569429_2108192_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700213"/>
            <a:ext cx="3381375" cy="45259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sz="4400" smtClean="0">
                <a:latin typeface="Freestyle Script" pitchFamily="66" charset="0"/>
              </a:rPr>
              <a:t>K</a:t>
            </a:r>
            <a:r>
              <a:rPr lang="en-US" sz="4400" smtClean="0">
                <a:latin typeface="Freestyle Script" pitchFamily="66" charset="0"/>
              </a:rPr>
              <a:t>o</a:t>
            </a:r>
            <a:r>
              <a:rPr lang="hr-HR" sz="4400" smtClean="0">
                <a:latin typeface="Freestyle Script" pitchFamily="66" charset="0"/>
              </a:rPr>
              <a:t>’</a:t>
            </a:r>
            <a:r>
              <a:rPr lang="en-US" sz="4400" smtClean="0">
                <a:latin typeface="Freestyle Script" pitchFamily="66" charset="0"/>
              </a:rPr>
              <a:t> da nista ne ostaje tu</a:t>
            </a:r>
            <a:r>
              <a:rPr lang="hr-HR" sz="4400" smtClean="0">
                <a:latin typeface="Freestyle Script" pitchFamily="66" charset="0"/>
              </a:rPr>
              <a:t>, </a:t>
            </a:r>
            <a:r>
              <a:rPr lang="en-US" sz="4400" smtClean="0">
                <a:latin typeface="Freestyle Script" pitchFamily="66" charset="0"/>
              </a:rPr>
              <a:t>kad se prijatelji rastaju </a:t>
            </a:r>
            <a:r>
              <a:rPr lang="hr-HR" sz="4400" smtClean="0">
                <a:latin typeface="Freestyle Script" pitchFamily="66" charset="0"/>
              </a:rPr>
              <a:t>.. </a:t>
            </a:r>
            <a:r>
              <a:rPr lang="en-US" sz="4400" smtClean="0">
                <a:latin typeface="Freestyle Script" pitchFamily="66" charset="0"/>
              </a:rPr>
              <a:t>Znam da cu opet vas sresti</a:t>
            </a:r>
            <a:r>
              <a:rPr lang="hr-HR" sz="4400" smtClean="0">
                <a:latin typeface="Freestyle Script" pitchFamily="66" charset="0"/>
              </a:rPr>
              <a:t> </a:t>
            </a:r>
            <a:r>
              <a:rPr lang="en-US" sz="4400" smtClean="0">
                <a:latin typeface="Freestyle Script" pitchFamily="66" charset="0"/>
              </a:rPr>
              <a:t>negdje</a:t>
            </a:r>
            <a:r>
              <a:rPr lang="hr-HR" sz="4400" smtClean="0">
                <a:latin typeface="Freestyle Script" pitchFamily="66" charset="0"/>
              </a:rPr>
              <a:t>,</a:t>
            </a:r>
            <a:r>
              <a:rPr lang="en-US" sz="4400" smtClean="0">
                <a:latin typeface="Freestyle Script" pitchFamily="66" charset="0"/>
              </a:rPr>
              <a:t> zajedno mi cemo sjesti</a:t>
            </a:r>
            <a:r>
              <a:rPr lang="hr-HR" sz="4400" smtClean="0">
                <a:latin typeface="Freestyle Script" pitchFamily="66" charset="0"/>
              </a:rPr>
              <a:t> </a:t>
            </a:r>
            <a:r>
              <a:rPr lang="en-US" sz="4400" smtClean="0">
                <a:latin typeface="Freestyle Script" pitchFamily="66" charset="0"/>
              </a:rPr>
              <a:t>ali tuga ce ostati tu</a:t>
            </a:r>
            <a:r>
              <a:rPr lang="hr-HR" sz="4400" smtClean="0">
                <a:latin typeface="Freestyle Script" pitchFamily="66" charset="0"/>
              </a:rPr>
              <a:t>.. </a:t>
            </a:r>
            <a:r>
              <a:rPr lang="en-US" sz="4400" smtClean="0">
                <a:latin typeface="Freestyle Script" pitchFamily="66" charset="0"/>
              </a:rPr>
              <a:t>kad se prijatelji rastaju</a:t>
            </a:r>
            <a:r>
              <a:rPr lang="hr-HR" sz="4400" smtClean="0">
                <a:latin typeface="Freestyle Script" pitchFamily="66" charset="0"/>
              </a:rPr>
              <a:t>!</a:t>
            </a:r>
            <a:endParaRPr lang="en-US" sz="4400" smtClean="0">
              <a:latin typeface="Freestyle Script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Andrej Opančar</a:t>
            </a:r>
          </a:p>
        </p:txBody>
      </p:sp>
      <p:pic>
        <p:nvPicPr>
          <p:cNvPr id="53250" name="Rezervirano mjesto sadržaja 3" descr="204333_212644745415608_100000102534912_943148_6480632_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557338"/>
            <a:ext cx="3294062" cy="43926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Antonio Puškarić</a:t>
            </a:r>
          </a:p>
        </p:txBody>
      </p:sp>
      <p:sp>
        <p:nvSpPr>
          <p:cNvPr id="5529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sz="5400" smtClean="0">
                <a:latin typeface="Freestyle Script" pitchFamily="66" charset="0"/>
              </a:rPr>
              <a:t>Nazalost nemamo sliku.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Luka Pavlović</a:t>
            </a:r>
          </a:p>
        </p:txBody>
      </p:sp>
      <p:sp>
        <p:nvSpPr>
          <p:cNvPr id="57346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sz="5400" smtClean="0">
                <a:latin typeface="Freestyle Script" pitchFamily="66" charset="0"/>
              </a:rPr>
              <a:t>Nazalost nemamo sliku.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Tomislav Perić</a:t>
            </a:r>
          </a:p>
        </p:txBody>
      </p:sp>
      <p:pic>
        <p:nvPicPr>
          <p:cNvPr id="59394" name="Rezervirano mjesto sadržaja 3" descr="17553_1281117082115_1655715272_674022_2955192_n.jpg"/>
          <p:cNvPicPr>
            <a:picLocks noGrp="1" noChangeAspect="1"/>
          </p:cNvPicPr>
          <p:nvPr>
            <p:ph idx="1"/>
          </p:nvPr>
        </p:nvPicPr>
        <p:blipFill>
          <a:blip r:embed="rId3"/>
          <a:srcRect l="9052" t="5173" r="45689"/>
          <a:stretch>
            <a:fillRect/>
          </a:stretch>
        </p:blipFill>
        <p:spPr>
          <a:xfrm>
            <a:off x="3203575" y="1773238"/>
            <a:ext cx="2520950" cy="39608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Lea Smokrović</a:t>
            </a:r>
          </a:p>
        </p:txBody>
      </p:sp>
      <p:pic>
        <p:nvPicPr>
          <p:cNvPr id="61442" name="Rezervirano mjesto sadržaja 3" descr="37246_1322616192571_1445823607_30738772_5868463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1773238"/>
            <a:ext cx="2295525" cy="3810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Tanita Sukačić</a:t>
            </a:r>
          </a:p>
        </p:txBody>
      </p:sp>
      <p:pic>
        <p:nvPicPr>
          <p:cNvPr id="63490" name="Rezervirano mjesto sadržaja 3" descr="777777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700213"/>
            <a:ext cx="3132137" cy="41767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Sara Tadić</a:t>
            </a:r>
          </a:p>
        </p:txBody>
      </p:sp>
      <p:pic>
        <p:nvPicPr>
          <p:cNvPr id="65538" name="Rezervirano mjesto sadržaja 3" descr="259402_188542514530733_100001249575581_548230_5580309_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1773238"/>
            <a:ext cx="3332162" cy="410527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Nikolina Varjačić</a:t>
            </a:r>
          </a:p>
        </p:txBody>
      </p:sp>
      <p:pic>
        <p:nvPicPr>
          <p:cNvPr id="67586" name="Rezervirano mjesto sadržaja 3" descr="P270411_20.0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1773238"/>
            <a:ext cx="3024188" cy="40322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Anja Zetaić</a:t>
            </a:r>
          </a:p>
        </p:txBody>
      </p:sp>
      <p:pic>
        <p:nvPicPr>
          <p:cNvPr id="69634" name="Rezervirano mjesto sadržaja 3" descr="219222_1670622856059_1551990337_31315356_7452833_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989138"/>
            <a:ext cx="3032125" cy="410368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Marko Zlatunić</a:t>
            </a:r>
          </a:p>
        </p:txBody>
      </p:sp>
      <p:pic>
        <p:nvPicPr>
          <p:cNvPr id="71682" name="Rezervirano mjesto sadržaja 3" descr="36423_1424641627933_1589522467_30990384_3584188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844675"/>
            <a:ext cx="3168650" cy="41338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kstniOkvir 1"/>
          <p:cNvSpPr txBox="1">
            <a:spLocks noChangeArrowheads="1"/>
          </p:cNvSpPr>
          <p:nvPr/>
        </p:nvSpPr>
        <p:spPr bwMode="auto">
          <a:xfrm>
            <a:off x="755650" y="981075"/>
            <a:ext cx="75612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>
                <a:latin typeface="Freestyle Script" pitchFamily="66" charset="0"/>
              </a:rPr>
              <a:t>U pocetku dok smo jos bili samo djeca, bili smo posebni. Uvijek smo se isticali u razlicitim stvarima, sposobnostima, a posebice ponasanju, naravno. Za nas bi uvijek govorili da smo los razred, da smo bezobrazni i sl. ali nikad nismo to ozbiljno shvacali. A, sada na kraju sve cesce nam govore da smo puno bolji nego prije i da smo se jako popravili. Valjda takve stvari dodu s godinama, pa smo i mi postali bolji. Iako nemaju svi odlicne ocjene, svatko je po necemu poseban, a takoder ocjene ne pokazuju kakva je osoba zapravo.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Matea Živković</a:t>
            </a:r>
          </a:p>
        </p:txBody>
      </p:sp>
      <p:pic>
        <p:nvPicPr>
          <p:cNvPr id="73730" name="Rezervirano mjesto sadržaja 3" descr="210292_1815277595794_1655715272_1719130_4488600_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1844675"/>
            <a:ext cx="2862263" cy="38163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Mateja Živković</a:t>
            </a:r>
          </a:p>
        </p:txBody>
      </p:sp>
      <p:pic>
        <p:nvPicPr>
          <p:cNvPr id="75778" name="Rezervirano mjesto sadržaja 3" descr="168310_189205557779589_100000704392826_525500_4888673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989138"/>
            <a:ext cx="2862262" cy="38163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Nikola Živković</a:t>
            </a:r>
          </a:p>
        </p:txBody>
      </p:sp>
      <p:pic>
        <p:nvPicPr>
          <p:cNvPr id="77826" name="Rezervirano mjesto sadržaja 3" descr="19678_104535139572594_100000483264697_118137_1915444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844675"/>
            <a:ext cx="3024187" cy="40322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latin typeface="Freestyle Script" pitchFamily="66" charset="0"/>
              </a:rPr>
              <a:t>Autobus polazi, rastanak dolazi, bilo je lijepo druziti se s vama,</a:t>
            </a:r>
            <a:br>
              <a:rPr lang="hr-HR" sz="3200" smtClean="0">
                <a:latin typeface="Freestyle Script" pitchFamily="66" charset="0"/>
              </a:rPr>
            </a:br>
            <a:r>
              <a:rPr lang="hr-HR" sz="3200" smtClean="0">
                <a:latin typeface="Freestyle Script" pitchFamily="66" charset="0"/>
              </a:rPr>
              <a:t>  hvala vam klosari!</a:t>
            </a:r>
          </a:p>
        </p:txBody>
      </p:sp>
      <p:pic>
        <p:nvPicPr>
          <p:cNvPr id="79874" name="Rezervirano mjesto sadržaja 3" descr="226631_1898745682444_1655715272_1836659_2353732_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557338"/>
            <a:ext cx="6624638" cy="43783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r-HR" sz="6000" smtClean="0">
                <a:latin typeface="Freestyle Script" pitchFamily="66" charset="0"/>
              </a:rPr>
              <a:t>Bili smo jedna nacija .. bili i ostali,</a:t>
            </a:r>
          </a:p>
          <a:p>
            <a:pPr algn="ctr" eaLnBrk="1" hangingPunct="1">
              <a:buFontTx/>
              <a:buNone/>
            </a:pPr>
            <a:r>
              <a:rPr lang="hr-HR" sz="6000" smtClean="0">
                <a:latin typeface="Freestyle Script" pitchFamily="66" charset="0"/>
              </a:rPr>
              <a:t>NAJBOLJA GENERACIJA!</a:t>
            </a:r>
            <a:r>
              <a:rPr lang="en-US" sz="6000" smtClean="0">
                <a:latin typeface="Freestyle Script" pitchFamily="66" charset="0"/>
              </a:rPr>
              <a:t/>
            </a:r>
            <a:br>
              <a:rPr lang="en-US" sz="6000" smtClean="0">
                <a:latin typeface="Freestyle Script" pitchFamily="66" charset="0"/>
              </a:rPr>
            </a:br>
            <a:endParaRPr lang="hr-HR" sz="6000" smtClean="0">
              <a:latin typeface="Freestyle Script" pitchFamily="66" charset="0"/>
            </a:endParaRPr>
          </a:p>
          <a:p>
            <a:pPr algn="ctr" eaLnBrk="1" hangingPunct="1">
              <a:buFontTx/>
              <a:buNone/>
            </a:pPr>
            <a:r>
              <a:rPr lang="hr-HR" sz="6000" smtClean="0">
                <a:latin typeface="Freestyle Script" pitchFamily="66" charset="0"/>
              </a:rPr>
              <a:t>2010./11.</a:t>
            </a:r>
            <a:endParaRPr lang="en-US" sz="6000" smtClean="0">
              <a:latin typeface="Freestyle Script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400" smtClean="0">
                <a:solidFill>
                  <a:srgbClr val="000000"/>
                </a:solidFill>
              </a:rPr>
              <a:t>   </a:t>
            </a:r>
            <a:r>
              <a:rPr lang="hr-HR" smtClean="0">
                <a:solidFill>
                  <a:srgbClr val="000000"/>
                </a:solidFill>
                <a:latin typeface="Freestyle Script" pitchFamily="66" charset="0"/>
              </a:rPr>
              <a:t>DrZite se hrabro prijatelji moji,</a:t>
            </a:r>
            <a:br>
              <a:rPr lang="hr-HR" smtClean="0">
                <a:solidFill>
                  <a:srgbClr val="000000"/>
                </a:solidFill>
                <a:latin typeface="Freestyle Script" pitchFamily="66" charset="0"/>
              </a:rPr>
            </a:br>
            <a:r>
              <a:rPr lang="hr-HR" smtClean="0">
                <a:solidFill>
                  <a:srgbClr val="000000"/>
                </a:solidFill>
                <a:latin typeface="Freestyle Script" pitchFamily="66" charset="0"/>
              </a:rPr>
              <a:t>jer ova noc je sada nasa,</a:t>
            </a:r>
            <a:br>
              <a:rPr lang="hr-HR" smtClean="0">
                <a:solidFill>
                  <a:srgbClr val="000000"/>
                </a:solidFill>
                <a:latin typeface="Freestyle Script" pitchFamily="66" charset="0"/>
              </a:rPr>
            </a:br>
            <a:r>
              <a:rPr lang="hr-HR" smtClean="0">
                <a:solidFill>
                  <a:srgbClr val="000000"/>
                </a:solidFill>
                <a:latin typeface="Freestyle Script" pitchFamily="66" charset="0"/>
              </a:rPr>
              <a:t>nek’ odjekuje, nek’ se ori,</a:t>
            </a:r>
            <a:br>
              <a:rPr lang="hr-HR" smtClean="0">
                <a:solidFill>
                  <a:srgbClr val="000000"/>
                </a:solidFill>
                <a:latin typeface="Freestyle Script" pitchFamily="66" charset="0"/>
              </a:rPr>
            </a:br>
            <a:r>
              <a:rPr lang="hr-HR" smtClean="0">
                <a:solidFill>
                  <a:srgbClr val="000000"/>
                </a:solidFill>
                <a:latin typeface="Freestyle Script" pitchFamily="66" charset="0"/>
              </a:rPr>
              <a:t>ovo je posljednji susret osmasa.</a:t>
            </a:r>
            <a:br>
              <a:rPr lang="hr-HR" smtClean="0">
                <a:solidFill>
                  <a:srgbClr val="000000"/>
                </a:solidFill>
                <a:latin typeface="Freestyle Script" pitchFamily="66" charset="0"/>
              </a:rPr>
            </a:br>
            <a:r>
              <a:rPr lang="hr-HR" smtClean="0">
                <a:solidFill>
                  <a:srgbClr val="000000"/>
                </a:solidFill>
                <a:latin typeface="Freestyle Script" pitchFamily="66" charset="0"/>
              </a:rPr>
              <a:t>Drzite se hrabro prijatelji moji</a:t>
            </a:r>
            <a:br>
              <a:rPr lang="hr-HR" smtClean="0">
                <a:solidFill>
                  <a:srgbClr val="000000"/>
                </a:solidFill>
                <a:latin typeface="Freestyle Script" pitchFamily="66" charset="0"/>
              </a:rPr>
            </a:br>
            <a:r>
              <a:rPr lang="hr-HR" smtClean="0">
                <a:solidFill>
                  <a:srgbClr val="000000"/>
                </a:solidFill>
                <a:latin typeface="Freestyle Script" pitchFamily="66" charset="0"/>
              </a:rPr>
              <a:t>i pustite gorku suzu da kapne,</a:t>
            </a:r>
            <a:br>
              <a:rPr lang="hr-HR" smtClean="0">
                <a:solidFill>
                  <a:srgbClr val="000000"/>
                </a:solidFill>
                <a:latin typeface="Freestyle Script" pitchFamily="66" charset="0"/>
              </a:rPr>
            </a:br>
            <a:r>
              <a:rPr lang="hr-HR" smtClean="0">
                <a:solidFill>
                  <a:srgbClr val="000000"/>
                </a:solidFill>
                <a:latin typeface="Freestyle Script" pitchFamily="66" charset="0"/>
              </a:rPr>
              <a:t>nek’ potekne i nek’ ocisti sve</a:t>
            </a:r>
            <a:br>
              <a:rPr lang="hr-HR" smtClean="0">
                <a:solidFill>
                  <a:srgbClr val="000000"/>
                </a:solidFill>
                <a:latin typeface="Freestyle Script" pitchFamily="66" charset="0"/>
              </a:rPr>
            </a:br>
            <a:r>
              <a:rPr lang="hr-HR" smtClean="0">
                <a:solidFill>
                  <a:srgbClr val="000000"/>
                </a:solidFill>
                <a:latin typeface="Freestyle Script" pitchFamily="66" charset="0"/>
              </a:rPr>
              <a:t>ove nase protekle dane.</a:t>
            </a:r>
          </a:p>
          <a:p>
            <a:pPr eaLnBrk="1" hangingPunct="1">
              <a:buFontTx/>
              <a:buNone/>
            </a:pPr>
            <a:endParaRPr lang="en-US" smtClean="0">
              <a:latin typeface="Freestyle Script" pitchFamily="66" charset="0"/>
            </a:endParaRPr>
          </a:p>
        </p:txBody>
      </p:sp>
      <p:pic>
        <p:nvPicPr>
          <p:cNvPr id="8" name="Slika 7" descr="7618_1173157223186_1655715272_434692_8007226_n(2)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301063">
            <a:off x="4688058" y="2155190"/>
            <a:ext cx="3767649" cy="26640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183063" cy="4957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3600" smtClean="0"/>
              <a:t>  </a:t>
            </a:r>
            <a:r>
              <a:rPr lang="en-US" sz="3200" smtClean="0">
                <a:latin typeface="Freestyle Script" pitchFamily="66" charset="0"/>
              </a:rPr>
              <a:t>Nocas se rastaju prijatelji</a:t>
            </a:r>
            <a:r>
              <a:rPr lang="hr-HR" sz="3200" smtClean="0">
                <a:latin typeface="Freestyle Script" pitchFamily="66" charset="0"/>
              </a:rPr>
              <a:t>,</a:t>
            </a:r>
            <a:r>
              <a:rPr lang="en-US" sz="3200" smtClean="0">
                <a:latin typeface="Freestyle Script" pitchFamily="66" charset="0"/>
              </a:rPr>
              <a:t/>
            </a:r>
            <a:br>
              <a:rPr lang="en-US" sz="3200" smtClean="0">
                <a:latin typeface="Freestyle Script" pitchFamily="66" charset="0"/>
              </a:rPr>
            </a:br>
            <a:r>
              <a:rPr lang="en-US" sz="3200" smtClean="0">
                <a:latin typeface="Freestyle Script" pitchFamily="66" charset="0"/>
              </a:rPr>
              <a:t>suza je suzi drug</a:t>
            </a:r>
            <a:r>
              <a:rPr lang="hr-HR" sz="3200" smtClean="0">
                <a:latin typeface="Freestyle Script" pitchFamily="66" charset="0"/>
              </a:rPr>
              <a:t>,</a:t>
            </a:r>
            <a:r>
              <a:rPr lang="en-US" sz="3200" smtClean="0">
                <a:latin typeface="Freestyle Script" pitchFamily="66" charset="0"/>
              </a:rPr>
              <a:t/>
            </a:r>
            <a:br>
              <a:rPr lang="en-US" sz="3200" smtClean="0">
                <a:latin typeface="Freestyle Script" pitchFamily="66" charset="0"/>
              </a:rPr>
            </a:br>
            <a:r>
              <a:rPr lang="hr-HR" sz="3200" smtClean="0">
                <a:latin typeface="Freestyle Script" pitchFamily="66" charset="0"/>
              </a:rPr>
              <a:t>b</a:t>
            </a:r>
            <a:r>
              <a:rPr lang="en-US" sz="3200" smtClean="0">
                <a:latin typeface="Freestyle Script" pitchFamily="66" charset="0"/>
              </a:rPr>
              <a:t>ez rijeci stoje zagrljeni</a:t>
            </a:r>
            <a:r>
              <a:rPr lang="hr-HR" sz="3200" smtClean="0">
                <a:latin typeface="Freestyle Script" pitchFamily="66" charset="0"/>
              </a:rPr>
              <a:t>,</a:t>
            </a:r>
            <a:r>
              <a:rPr lang="en-US" sz="3200" smtClean="0">
                <a:latin typeface="Freestyle Script" pitchFamily="66" charset="0"/>
              </a:rPr>
              <a:t/>
            </a:r>
            <a:br>
              <a:rPr lang="en-US" sz="3200" smtClean="0">
                <a:latin typeface="Freestyle Script" pitchFamily="66" charset="0"/>
              </a:rPr>
            </a:br>
            <a:r>
              <a:rPr lang="en-US" sz="3200" smtClean="0">
                <a:latin typeface="Freestyle Script" pitchFamily="66" charset="0"/>
              </a:rPr>
              <a:t>pred njima put je dug</a:t>
            </a:r>
            <a:r>
              <a:rPr lang="hr-HR" sz="3200" smtClean="0">
                <a:latin typeface="Freestyle Script" pitchFamily="66" charset="0"/>
              </a:rPr>
              <a:t>..</a:t>
            </a:r>
            <a:r>
              <a:rPr lang="en-US" sz="3200" smtClean="0">
                <a:latin typeface="Freestyle Script" pitchFamily="66" charset="0"/>
              </a:rPr>
              <a:t/>
            </a:r>
            <a:br>
              <a:rPr lang="en-US" sz="3200" smtClean="0">
                <a:latin typeface="Freestyle Script" pitchFamily="66" charset="0"/>
              </a:rPr>
            </a:br>
            <a:r>
              <a:rPr lang="en-US" sz="3200" smtClean="0">
                <a:latin typeface="Freestyle Script" pitchFamily="66" charset="0"/>
              </a:rPr>
              <a:t>Nocas se rastaju prijatelji</a:t>
            </a:r>
            <a:br>
              <a:rPr lang="en-US" sz="3200" smtClean="0">
                <a:latin typeface="Freestyle Script" pitchFamily="66" charset="0"/>
              </a:rPr>
            </a:br>
            <a:r>
              <a:rPr lang="en-US" sz="3200" smtClean="0">
                <a:latin typeface="Freestyle Script" pitchFamily="66" charset="0"/>
              </a:rPr>
              <a:t>jedini, najbolji</a:t>
            </a:r>
            <a:r>
              <a:rPr lang="hr-HR" sz="3200" smtClean="0">
                <a:latin typeface="Freestyle Script" pitchFamily="66" charset="0"/>
              </a:rPr>
              <a:t>..</a:t>
            </a:r>
            <a:r>
              <a:rPr lang="en-US" sz="3200" smtClean="0">
                <a:latin typeface="Freestyle Script" pitchFamily="66" charset="0"/>
              </a:rPr>
              <a:t/>
            </a:r>
            <a:br>
              <a:rPr lang="en-US" sz="3200" smtClean="0">
                <a:latin typeface="Freestyle Script" pitchFamily="66" charset="0"/>
              </a:rPr>
            </a:br>
            <a:r>
              <a:rPr lang="en-US" sz="3200" smtClean="0">
                <a:latin typeface="Freestyle Script" pitchFamily="66" charset="0"/>
              </a:rPr>
              <a:t>jedan za drugog </a:t>
            </a:r>
            <a:br>
              <a:rPr lang="en-US" sz="3200" smtClean="0">
                <a:latin typeface="Freestyle Script" pitchFamily="66" charset="0"/>
              </a:rPr>
            </a:br>
            <a:r>
              <a:rPr lang="en-US" sz="3200" smtClean="0">
                <a:latin typeface="Freestyle Script" pitchFamily="66" charset="0"/>
              </a:rPr>
              <a:t>zivot bi dali</a:t>
            </a:r>
            <a:r>
              <a:rPr lang="hr-HR" sz="3200" smtClean="0">
                <a:latin typeface="Freestyle Script" pitchFamily="66" charset="0"/>
              </a:rPr>
              <a:t>,</a:t>
            </a:r>
            <a:r>
              <a:rPr lang="en-US" sz="3200" smtClean="0">
                <a:latin typeface="Freestyle Script" pitchFamily="66" charset="0"/>
              </a:rPr>
              <a:t> a sad se odlazi</a:t>
            </a:r>
            <a:r>
              <a:rPr lang="hr-HR" sz="3200" smtClean="0">
                <a:latin typeface="Freestyle Script" pitchFamily="66" charset="0"/>
              </a:rPr>
              <a:t>..</a:t>
            </a:r>
            <a:r>
              <a:rPr lang="en-US" b="1" smtClean="0">
                <a:latin typeface="Freestyle Script" pitchFamily="66" charset="0"/>
              </a:rPr>
              <a:t/>
            </a:r>
            <a:br>
              <a:rPr lang="en-US" b="1" smtClean="0">
                <a:latin typeface="Freestyle Script" pitchFamily="66" charset="0"/>
              </a:rPr>
            </a:br>
            <a:endParaRPr lang="hr-HR" smtClean="0">
              <a:latin typeface="Freestyle Script" pitchFamily="66" charset="0"/>
            </a:endParaRPr>
          </a:p>
          <a:p>
            <a:pPr eaLnBrk="1" hangingPunct="1">
              <a:buFontTx/>
              <a:buNone/>
            </a:pPr>
            <a:endParaRPr lang="en-US" sz="3600" smtClean="0">
              <a:latin typeface="Freestyle Script" pitchFamily="66" charset="0"/>
            </a:endParaRPr>
          </a:p>
        </p:txBody>
      </p:sp>
      <p:pic>
        <p:nvPicPr>
          <p:cNvPr id="4" name="Slika 3" descr="7618_1173157183185_1655715272_434691_1607250_n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409421">
            <a:off x="4712214" y="2219334"/>
            <a:ext cx="3903203" cy="25202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4000" smtClean="0">
                <a:latin typeface="Freestyle Script" pitchFamily="66" charset="0"/>
              </a:rPr>
              <a:t>   </a:t>
            </a:r>
            <a:r>
              <a:rPr lang="hr-HR" sz="4400" smtClean="0">
                <a:latin typeface="Freestyle Script" pitchFamily="66" charset="0"/>
              </a:rPr>
              <a:t>R</a:t>
            </a:r>
            <a:r>
              <a:rPr lang="en-US" sz="4400" smtClean="0">
                <a:latin typeface="Freestyle Script" pitchFamily="66" charset="0"/>
              </a:rPr>
              <a:t>astanak je najgori, prijatelji</a:t>
            </a:r>
            <a:r>
              <a:rPr lang="hr-HR" sz="4400" smtClean="0">
                <a:latin typeface="Freestyle Script" pitchFamily="66" charset="0"/>
              </a:rPr>
              <a:t>,</a:t>
            </a:r>
            <a:r>
              <a:rPr lang="en-US" sz="4400" smtClean="0">
                <a:latin typeface="Freestyle Script" pitchFamily="66" charset="0"/>
              </a:rPr>
              <a:t/>
            </a:r>
            <a:br>
              <a:rPr lang="en-US" sz="4400" smtClean="0">
                <a:latin typeface="Freestyle Script" pitchFamily="66" charset="0"/>
              </a:rPr>
            </a:br>
            <a:r>
              <a:rPr lang="en-US" sz="4400" smtClean="0">
                <a:latin typeface="Freestyle Script" pitchFamily="66" charset="0"/>
              </a:rPr>
              <a:t>rastanak je najgori!</a:t>
            </a:r>
            <a:br>
              <a:rPr lang="en-US" sz="4400" smtClean="0">
                <a:latin typeface="Freestyle Script" pitchFamily="66" charset="0"/>
              </a:rPr>
            </a:br>
            <a:r>
              <a:rPr lang="hr-HR" sz="4400" smtClean="0">
                <a:latin typeface="Freestyle Script" pitchFamily="66" charset="0"/>
              </a:rPr>
              <a:t>S</a:t>
            </a:r>
            <a:r>
              <a:rPr lang="en-US" sz="4400" smtClean="0">
                <a:latin typeface="Freestyle Script" pitchFamily="66" charset="0"/>
              </a:rPr>
              <a:t>uza suzu ho</a:t>
            </a:r>
            <a:r>
              <a:rPr lang="hr-HR" sz="4400" smtClean="0">
                <a:latin typeface="Freestyle Script" pitchFamily="66" charset="0"/>
              </a:rPr>
              <a:t>c</a:t>
            </a:r>
            <a:r>
              <a:rPr lang="en-US" sz="4400" smtClean="0">
                <a:latin typeface="Freestyle Script" pitchFamily="66" charset="0"/>
              </a:rPr>
              <a:t>e prije</a:t>
            </a:r>
            <a:r>
              <a:rPr lang="hr-HR" sz="4400" smtClean="0">
                <a:latin typeface="Freestyle Script" pitchFamily="66" charset="0"/>
              </a:rPr>
              <a:t>c</a:t>
            </a:r>
            <a:r>
              <a:rPr lang="en-US" sz="4400" smtClean="0">
                <a:latin typeface="Freestyle Script" pitchFamily="66" charset="0"/>
              </a:rPr>
              <a:t>i,</a:t>
            </a:r>
            <a:br>
              <a:rPr lang="en-US" sz="4400" smtClean="0">
                <a:latin typeface="Freestyle Script" pitchFamily="66" charset="0"/>
              </a:rPr>
            </a:br>
            <a:r>
              <a:rPr lang="hr-HR" sz="4400" smtClean="0">
                <a:latin typeface="Freestyle Script" pitchFamily="66" charset="0"/>
              </a:rPr>
              <a:t>u</a:t>
            </a:r>
            <a:r>
              <a:rPr lang="en-US" sz="4400" smtClean="0">
                <a:latin typeface="Freestyle Script" pitchFamily="66" charset="0"/>
              </a:rPr>
              <a:t>zalud su nam sada rije</a:t>
            </a:r>
            <a:r>
              <a:rPr lang="hr-HR" sz="4400" smtClean="0">
                <a:latin typeface="Freestyle Script" pitchFamily="66" charset="0"/>
              </a:rPr>
              <a:t>c</a:t>
            </a:r>
            <a:r>
              <a:rPr lang="en-US" sz="4400" smtClean="0">
                <a:latin typeface="Freestyle Script" pitchFamily="66" charset="0"/>
              </a:rPr>
              <a:t>i</a:t>
            </a:r>
            <a:r>
              <a:rPr lang="hr-HR" sz="4400" smtClean="0">
                <a:latin typeface="Freestyle Script" pitchFamily="66" charset="0"/>
              </a:rPr>
              <a:t>..</a:t>
            </a:r>
            <a:endParaRPr lang="en-US" sz="4400" smtClean="0">
              <a:latin typeface="Freestyle Script" pitchFamily="66" charset="0"/>
            </a:endParaRPr>
          </a:p>
        </p:txBody>
      </p:sp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827088" y="1773238"/>
            <a:ext cx="309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pic>
        <p:nvPicPr>
          <p:cNvPr id="24579" name="Picture 10" descr="7618_1173157263187_1655715272_434693_6069182_n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343973">
            <a:off x="4427538" y="2276475"/>
            <a:ext cx="40513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kstniOkvir 1"/>
          <p:cNvSpPr txBox="1">
            <a:spLocks noChangeArrowheads="1"/>
          </p:cNvSpPr>
          <p:nvPr/>
        </p:nvSpPr>
        <p:spPr bwMode="auto">
          <a:xfrm>
            <a:off x="900113" y="981075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>
                <a:latin typeface="Freestyle Script" pitchFamily="66" charset="0"/>
              </a:rPr>
              <a:t>A, sada na samom kraju kada provodimo zadnje zajednicke trenutke, vrlo rado se prisjecamo nizih razreda i katkad se pozelimo vratiti u mlade dane. Iako vecina nas govori kako jedva ceka da ode dalje u srednju skolu, zapravo je svima zao jer je ipak najteze kad se prijatelji rastaju. Imamo puno lijepih uspomena i bit ce nam drago toga se prisjetiti jednom kada odrastemo i mozda ce se jednom neki od nas ponovo susresti, pa se zajedno smijati dogodovstinama, bas kao nekad…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kstniOkvir 1"/>
          <p:cNvSpPr txBox="1">
            <a:spLocks noChangeArrowheads="1"/>
          </p:cNvSpPr>
          <p:nvPr/>
        </p:nvSpPr>
        <p:spPr bwMode="auto">
          <a:xfrm>
            <a:off x="1258888" y="1268413"/>
            <a:ext cx="698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800">
                <a:latin typeface="Freestyle Script" pitchFamily="66" charset="0"/>
              </a:rPr>
              <a:t>A, sada da predstavimo clanove ove ELITE. Nemamo mozda sliku od svakog ali to ne znaci da su oni manje vrijedni ipak ih sve isto volimo. </a:t>
            </a:r>
            <a:r>
              <a:rPr lang="hr-HR" sz="4000"/>
              <a:t>:)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Danijel Cvenić</a:t>
            </a:r>
          </a:p>
        </p:txBody>
      </p:sp>
      <p:sp>
        <p:nvSpPr>
          <p:cNvPr id="30722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smtClean="0"/>
              <a:t>        </a:t>
            </a:r>
            <a:r>
              <a:rPr lang="hr-HR" sz="4400" smtClean="0">
                <a:latin typeface="Freestyle Script" pitchFamily="66" charset="0"/>
              </a:rPr>
              <a:t>Nazalost nemamo njegovu sliku</a:t>
            </a:r>
            <a:r>
              <a:rPr lang="hr-HR" smtClean="0">
                <a:latin typeface="Freestyle Script" pitchFamily="66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427</Words>
  <Application>Microsoft Office PowerPoint</Application>
  <PresentationFormat>On-screen Show (4:3)</PresentationFormat>
  <Paragraphs>46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Comic Sans MS</vt:lpstr>
      <vt:lpstr>Freestyle Script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Danijel Cvenić</vt:lpstr>
      <vt:lpstr>Tomislav Deriš</vt:lpstr>
      <vt:lpstr>Marijan Ferčak</vt:lpstr>
      <vt:lpstr>Miran Hrupački</vt:lpstr>
      <vt:lpstr>Ana Kezerle</vt:lpstr>
      <vt:lpstr>Andrea Kinjerovac</vt:lpstr>
      <vt:lpstr>Marin Kolar</vt:lpstr>
      <vt:lpstr>Loredana Kolar</vt:lpstr>
      <vt:lpstr>Marin Kovačević</vt:lpstr>
      <vt:lpstr>Željka Lacović</vt:lpstr>
      <vt:lpstr>Ana Matijević</vt:lpstr>
      <vt:lpstr>Andrej Opančar</vt:lpstr>
      <vt:lpstr>Antonio Puškarić</vt:lpstr>
      <vt:lpstr>Luka Pavlović</vt:lpstr>
      <vt:lpstr>Tomislav Perić</vt:lpstr>
      <vt:lpstr>Lea Smokrović</vt:lpstr>
      <vt:lpstr>Tanita Sukačić</vt:lpstr>
      <vt:lpstr>Sara Tadić</vt:lpstr>
      <vt:lpstr>Nikolina Varjačić</vt:lpstr>
      <vt:lpstr>Anja Zetaić</vt:lpstr>
      <vt:lpstr>Marko Zlatunić</vt:lpstr>
      <vt:lpstr>Matea Živković</vt:lpstr>
      <vt:lpstr>Mateja Živković</vt:lpstr>
      <vt:lpstr>Nikola Živković</vt:lpstr>
      <vt:lpstr>Autobus polazi, rastanak dolazi, bilo je lijepo druziti se s vama,   hvala vam klosari!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ANA</cp:lastModifiedBy>
  <cp:revision>12</cp:revision>
  <dcterms:created xsi:type="dcterms:W3CDTF">2011-05-31T13:57:40Z</dcterms:created>
  <dcterms:modified xsi:type="dcterms:W3CDTF">2011-06-05T19:13:37Z</dcterms:modified>
</cp:coreProperties>
</file>