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2D0D5F2-3E6B-43D9-A79D-88AD6F7AE850}" type="datetimeFigureOut">
              <a:rPr lang="hr-HR" smtClean="0"/>
              <a:pPr/>
              <a:t>31.5.2011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9100E11-6470-42BE-9F1B-4BE9B25CB86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0D5F2-3E6B-43D9-A79D-88AD6F7AE850}" type="datetimeFigureOut">
              <a:rPr lang="hr-HR" smtClean="0"/>
              <a:pPr/>
              <a:t>31.5.2011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00E11-6470-42BE-9F1B-4BE9B25CB86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0D5F2-3E6B-43D9-A79D-88AD6F7AE850}" type="datetimeFigureOut">
              <a:rPr lang="hr-HR" smtClean="0"/>
              <a:pPr/>
              <a:t>31.5.2011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00E11-6470-42BE-9F1B-4BE9B25CB86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0D5F2-3E6B-43D9-A79D-88AD6F7AE850}" type="datetimeFigureOut">
              <a:rPr lang="hr-HR" smtClean="0"/>
              <a:pPr/>
              <a:t>31.5.2011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00E11-6470-42BE-9F1B-4BE9B25CB86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2D0D5F2-3E6B-43D9-A79D-88AD6F7AE850}" type="datetimeFigureOut">
              <a:rPr lang="hr-HR" smtClean="0"/>
              <a:pPr/>
              <a:t>31.5.2011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9100E11-6470-42BE-9F1B-4BE9B25CB86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0D5F2-3E6B-43D9-A79D-88AD6F7AE850}" type="datetimeFigureOut">
              <a:rPr lang="hr-HR" smtClean="0"/>
              <a:pPr/>
              <a:t>31.5.2011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9100E11-6470-42BE-9F1B-4BE9B25CB86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0D5F2-3E6B-43D9-A79D-88AD6F7AE850}" type="datetimeFigureOut">
              <a:rPr lang="hr-HR" smtClean="0"/>
              <a:pPr/>
              <a:t>31.5.2011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9100E11-6470-42BE-9F1B-4BE9B25CB86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0D5F2-3E6B-43D9-A79D-88AD6F7AE850}" type="datetimeFigureOut">
              <a:rPr lang="hr-HR" smtClean="0"/>
              <a:pPr/>
              <a:t>31.5.2011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00E11-6470-42BE-9F1B-4BE9B25CB86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0D5F2-3E6B-43D9-A79D-88AD6F7AE850}" type="datetimeFigureOut">
              <a:rPr lang="hr-HR" smtClean="0"/>
              <a:pPr/>
              <a:t>31.5.2011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00E11-6470-42BE-9F1B-4BE9B25CB86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2D0D5F2-3E6B-43D9-A79D-88AD6F7AE850}" type="datetimeFigureOut">
              <a:rPr lang="hr-HR" smtClean="0"/>
              <a:pPr/>
              <a:t>31.5.2011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9100E11-6470-42BE-9F1B-4BE9B25CB86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2D0D5F2-3E6B-43D9-A79D-88AD6F7AE850}" type="datetimeFigureOut">
              <a:rPr lang="hr-HR" smtClean="0"/>
              <a:pPr/>
              <a:t>31.5.2011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9100E11-6470-42BE-9F1B-4BE9B25CB86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2D0D5F2-3E6B-43D9-A79D-88AD6F7AE850}" type="datetimeFigureOut">
              <a:rPr lang="hr-HR" smtClean="0"/>
              <a:pPr/>
              <a:t>31.5.2011</a:t>
            </a:fld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9100E11-6470-42BE-9F1B-4BE9B25CB86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“Osmaši”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Napravili: Andrea Kinjerovac i Marin Kovačević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OD POČETKA PA DO KRAJA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hr-HR" sz="2000" dirty="0" smtClean="0"/>
              <a:t>	Kada smo krenuli u školu još smo mali i razigrani bili. Nismo znali čitati ni pisati, ali smo zato slova i brojke poznavali. Godine su prolazile, već smo puno naučili, no što je važnije dobre smo prijatelje upoznali.</a:t>
            </a:r>
          </a:p>
          <a:p>
            <a:pPr algn="just">
              <a:buNone/>
            </a:pPr>
            <a:r>
              <a:rPr lang="hr-HR" sz="2000" dirty="0" smtClean="0"/>
              <a:t>	</a:t>
            </a:r>
            <a:r>
              <a:rPr lang="hr-HR" sz="2000" dirty="0" smtClean="0"/>
              <a:t>Prošle su tako četiri godine i mi smo započeli drugi dio našeg školovanja.</a:t>
            </a:r>
          </a:p>
          <a:p>
            <a:pPr algn="just">
              <a:buNone/>
            </a:pPr>
            <a:r>
              <a:rPr lang="hr-HR" sz="2000" dirty="0" smtClean="0"/>
              <a:t>	</a:t>
            </a:r>
            <a:r>
              <a:rPr lang="hr-HR" sz="2000" dirty="0" smtClean="0"/>
              <a:t>Od učiteljice smo se rastali i novu razrednicu dobili. Neki su otišli neki su došli, ali prijateljstva su ostala još i danas.</a:t>
            </a:r>
          </a:p>
          <a:p>
            <a:pPr algn="just">
              <a:buNone/>
            </a:pPr>
            <a:r>
              <a:rPr lang="hr-HR" sz="2000" dirty="0" smtClean="0"/>
              <a:t>	</a:t>
            </a:r>
            <a:r>
              <a:rPr lang="hr-HR" sz="2000" dirty="0" smtClean="0"/>
              <a:t>Prošle su i ove četiri godine i mi smo osmaši postali. </a:t>
            </a:r>
          </a:p>
          <a:p>
            <a:pPr algn="just">
              <a:buNone/>
            </a:pPr>
            <a:r>
              <a:rPr lang="hr-HR" sz="2000" dirty="0" smtClean="0"/>
              <a:t>	</a:t>
            </a:r>
            <a:r>
              <a:rPr lang="hr-HR" sz="2000" dirty="0" smtClean="0"/>
              <a:t>Još samo nekoliko dana do rastanka novog, ali nadamo se da to ne znači i zauvijek zbogom.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sz="4800" dirty="0" smtClean="0"/>
              <a:t>“Sve što je lijepo, kratko traje, ali ovo se stvarno odužilo!”</a:t>
            </a:r>
          </a:p>
          <a:p>
            <a:pPr algn="ctr">
              <a:buNone/>
            </a:pPr>
            <a:r>
              <a:rPr lang="hr-HR" sz="4800" dirty="0" smtClean="0"/>
              <a:t>              </a:t>
            </a:r>
          </a:p>
          <a:p>
            <a:pPr algn="ctr">
              <a:buNone/>
            </a:pPr>
            <a:r>
              <a:rPr lang="hr-HR" sz="4800" dirty="0" smtClean="0"/>
              <a:t>                   </a:t>
            </a:r>
            <a:r>
              <a:rPr lang="hr-HR" sz="4800" dirty="0" smtClean="0"/>
              <a:t>8.c</a:t>
            </a:r>
          </a:p>
          <a:p>
            <a:pPr algn="r">
              <a:buNone/>
            </a:pPr>
            <a:r>
              <a:rPr lang="hr-HR" sz="4800" dirty="0" smtClean="0"/>
              <a:t>š</a:t>
            </a:r>
            <a:r>
              <a:rPr lang="hr-HR" sz="4800" dirty="0" smtClean="0"/>
              <a:t>k. </a:t>
            </a:r>
            <a:r>
              <a:rPr lang="hr-HR" sz="4800" dirty="0" smtClean="0"/>
              <a:t>g</a:t>
            </a:r>
            <a:r>
              <a:rPr lang="hr-HR" sz="4800" dirty="0" smtClean="0"/>
              <a:t>od.2010./2011</a:t>
            </a:r>
            <a:endParaRPr lang="hr-H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Ovako je to počelo...             1 </a:t>
            </a:r>
            <a:r>
              <a:rPr lang="hr-HR" dirty="0" smtClean="0"/>
              <a:t>c</a:t>
            </a:r>
            <a:endParaRPr lang="hr-HR" dirty="0"/>
          </a:p>
        </p:txBody>
      </p:sp>
      <p:pic>
        <p:nvPicPr>
          <p:cNvPr id="4" name="Rezervirano mjesto sadržaja 3" descr="7618_1173157263187_1655715272_434693_606918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0968" y="1646238"/>
            <a:ext cx="640206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Godina poslije               2c</a:t>
            </a:r>
            <a:endParaRPr lang="hr-HR" dirty="0"/>
          </a:p>
        </p:txBody>
      </p:sp>
      <p:pic>
        <p:nvPicPr>
          <p:cNvPr id="4" name="Rezervirano mjesto sadržaja 3" descr="7618_1173157223186_1655715272_434692_800722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0968" y="1646238"/>
            <a:ext cx="640206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Već smo dosta toga naučili   3 </a:t>
            </a:r>
            <a:r>
              <a:rPr lang="hr-HR" sz="4400" dirty="0" smtClean="0"/>
              <a:t>c</a:t>
            </a:r>
            <a:endParaRPr lang="hr-HR" sz="4400" dirty="0"/>
          </a:p>
        </p:txBody>
      </p:sp>
      <p:pic>
        <p:nvPicPr>
          <p:cNvPr id="4" name="Rezervirano mjesto sadržaja 3" descr="7618_1173157183185_1655715272_434691_160725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7280" y="1646238"/>
            <a:ext cx="700943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Brzo nam je došao rastanak...   4c</a:t>
            </a:r>
            <a:endParaRPr lang="hr-HR" dirty="0"/>
          </a:p>
        </p:txBody>
      </p:sp>
      <p:pic>
        <p:nvPicPr>
          <p:cNvPr id="4" name="Rezervirano mjesto sadržaja 3" descr="7618_1173157303188_1655715272_434694_652267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7085" y="1646238"/>
            <a:ext cx="674983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...ali i novi početak          5c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                         </a:t>
            </a:r>
            <a:r>
              <a:rPr lang="hr-HR" sz="9600" dirty="0" smtClean="0"/>
              <a:t>  </a:t>
            </a:r>
            <a:endParaRPr lang="hr-HR" dirty="0"/>
          </a:p>
        </p:txBody>
      </p:sp>
      <p:pic>
        <p:nvPicPr>
          <p:cNvPr id="4" name="Picture 3" descr="D:\Documents\My Pictures\ANDREA\ANDREA 002.jpg"/>
          <p:cNvPicPr/>
          <p:nvPr/>
        </p:nvPicPr>
        <p:blipFill>
          <a:blip r:embed="rId2"/>
          <a:srcRect l="11901" t="25721" b="30889"/>
          <a:stretch>
            <a:fillRect/>
          </a:stretch>
        </p:blipFill>
        <p:spPr bwMode="auto">
          <a:xfrm>
            <a:off x="2033587" y="1709737"/>
            <a:ext cx="5681685" cy="400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Polako postajemo popularni  6c</a:t>
            </a:r>
            <a:endParaRPr lang="hr-HR" dirty="0"/>
          </a:p>
        </p:txBody>
      </p:sp>
      <p:pic>
        <p:nvPicPr>
          <p:cNvPr id="4" name="Rezervirano mjesto sadržaja 3" descr="7618_1173157143184_1655715272_434690_317400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2046" y="1646238"/>
            <a:ext cx="653990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Sad smo već mudrijaši...  7c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                           </a:t>
            </a:r>
            <a:r>
              <a:rPr lang="hr-HR" sz="8800" dirty="0" smtClean="0"/>
              <a:t> </a:t>
            </a:r>
            <a:r>
              <a:rPr lang="hr-HR" sz="8800" dirty="0" smtClean="0"/>
              <a:t>?</a:t>
            </a:r>
            <a:r>
              <a:rPr lang="hr-HR" dirty="0" smtClean="0"/>
              <a:t>        </a:t>
            </a:r>
            <a:r>
              <a:rPr lang="hr-HR" sz="8800" dirty="0" smtClean="0"/>
              <a:t> </a:t>
            </a:r>
            <a:endParaRPr lang="hr-HR" dirty="0"/>
          </a:p>
        </p:txBody>
      </p:sp>
      <p:pic>
        <p:nvPicPr>
          <p:cNvPr id="4" name="Picture 3" descr="D:\Documents\My Pictures\ANDREA\ANDREA 001.jpg"/>
          <p:cNvPicPr/>
          <p:nvPr/>
        </p:nvPicPr>
        <p:blipFill>
          <a:blip r:embed="rId2"/>
          <a:srcRect l="4793" t="22578" r="6777" b="34307"/>
          <a:stretch>
            <a:fillRect/>
          </a:stretch>
        </p:blipFill>
        <p:spPr bwMode="auto">
          <a:xfrm>
            <a:off x="2024062" y="1719262"/>
            <a:ext cx="5476896" cy="3781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Vrijeme rastanka        8c</a:t>
            </a:r>
            <a:endParaRPr lang="hr-HR" dirty="0"/>
          </a:p>
        </p:txBody>
      </p:sp>
      <p:pic>
        <p:nvPicPr>
          <p:cNvPr id="4" name="Rezervirano mjesto sadržaja 3" descr="242267_1898745682444_1655715272_1836659_235373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9116" y="1646238"/>
            <a:ext cx="684576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nica">
  <a:themeElements>
    <a:clrScheme name="Livnic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vnic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vnic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145</TotalTime>
  <Words>84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Livnica</vt:lpstr>
      <vt:lpstr>“Osmaši”</vt:lpstr>
      <vt:lpstr>Ovako je to počelo...             1 c</vt:lpstr>
      <vt:lpstr>Godina poslije               2c</vt:lpstr>
      <vt:lpstr>Već smo dosta toga naučili   3 c</vt:lpstr>
      <vt:lpstr>Brzo nam je došao rastanak...   4c</vt:lpstr>
      <vt:lpstr>...ali i novi početak          5c</vt:lpstr>
      <vt:lpstr>Polako postajemo popularni  6c</vt:lpstr>
      <vt:lpstr>Sad smo već mudrijaši...  7c</vt:lpstr>
      <vt:lpstr>Vrijeme rastanka        8c</vt:lpstr>
      <vt:lpstr>OD POČETKA PA DO KRAJA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Učenik</dc:creator>
  <cp:lastModifiedBy>Dario</cp:lastModifiedBy>
  <cp:revision>16</cp:revision>
  <dcterms:created xsi:type="dcterms:W3CDTF">2011-05-24T16:53:58Z</dcterms:created>
  <dcterms:modified xsi:type="dcterms:W3CDTF">2011-05-31T15:17:07Z</dcterms:modified>
</cp:coreProperties>
</file>