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71" r:id="rId13"/>
    <p:sldId id="259" r:id="rId14"/>
    <p:sldId id="260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ECAED3-F199-4020-9F08-1E59B8FBD58B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435BF-B443-4893-A669-DDB08DF682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713155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766-C16F-41B0-91B9-0A3AC19E0195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858-DCD2-48C7-ACD6-0D6855D5E1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79405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F96C-942A-449E-A77D-B8CE8D465A41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CD9F-B7C3-495F-B3FA-70A7AB9A70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878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7F44-7B65-4429-AEF6-819D355E4B72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976F-B231-4728-BC86-AED1302FC4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2433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031E-0185-4B62-8768-BFAA289A7EF0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9F8C-32B0-4404-9D82-1B4A9ECEC6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025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F15B-62D3-4CA1-919A-F35CEF8E6319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2218-4E89-4151-9FF5-6A1E3D199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062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E07C-9A12-41B4-A483-CD29C3082FFD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58DC-3AFD-4969-866C-6282A899BD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8473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B0F-72A7-4844-AE97-CBBF917ED46E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0948-5E04-445F-B261-5D771B898A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5780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8987-D6E0-4D4D-9027-EE5ADC553D6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C693-25E8-45F3-911B-C0549F28DD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9959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BF58-0F7F-4DFD-BDDF-43DA7A42E84D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8934-D5A5-4703-B287-D903A71DB2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70223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B4611-6900-4726-8921-43F7B4602B82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A19F-2C33-43F1-9085-16D1B24C88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98533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7F50-5A05-408E-810A-040F5AD8E08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B7FC-22A3-489D-B1CC-844742CE23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82394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1A66-CB21-4A59-AAE3-B590945DAEC6}" type="datetimeFigureOut">
              <a:rPr lang="en-GB"/>
              <a:pPr>
                <a:defRPr/>
              </a:pPr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25C37F-9E9A-4B5B-8127-0B140F6BA8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7356" y="1000108"/>
            <a:ext cx="5929354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400" b="1" dirty="0" smtClean="0">
                <a:ln w="11430">
                  <a:solidFill>
                    <a:srgbClr val="FFFF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BRAĆA GRIMM</a:t>
            </a:r>
            <a:endParaRPr lang="en-GB" sz="4400" b="1" dirty="0">
              <a:ln w="11430">
                <a:solidFill>
                  <a:srgbClr val="FFFF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5534561"/>
            <a:ext cx="6357982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0" b="1" dirty="0" smtClean="0">
                <a:ln w="11430">
                  <a:solidFill>
                    <a:srgbClr val="FFFF0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PRINC ŽABAC</a:t>
            </a:r>
            <a:endParaRPr lang="en-GB" sz="8000" b="1" dirty="0">
              <a:ln w="11430">
                <a:solidFill>
                  <a:srgbClr val="FFFF00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6" name="Picture 2" descr="C:\Users\HAT\Desktop\WP_20161108_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988" y="1857364"/>
            <a:ext cx="354571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Laura Ćosić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Jakov Horvat</a:t>
            </a:r>
            <a:endParaRPr lang="hr-HR" sz="1200" dirty="0"/>
          </a:p>
        </p:txBody>
      </p:sp>
      <p:pic>
        <p:nvPicPr>
          <p:cNvPr id="8194" name="Picture 2" descr="C:\Users\HAT\Desktop\WP_20161108_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100525" cy="5857892"/>
          </a:xfrm>
          <a:prstGeom prst="rect">
            <a:avLst/>
          </a:prstGeom>
          <a:noFill/>
        </p:spPr>
      </p:pic>
      <p:pic>
        <p:nvPicPr>
          <p:cNvPr id="8195" name="Picture 3" descr="C:\Users\HAT\Desktop\WP_20161108_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3930004" cy="597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Toni </a:t>
            </a:r>
            <a:r>
              <a:rPr lang="hr-HR" sz="1200" dirty="0" err="1" smtClean="0"/>
              <a:t>Šukunda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 smtClean="0"/>
              <a:t>Tia</a:t>
            </a:r>
            <a:r>
              <a:rPr lang="hr-HR" sz="1200" dirty="0" smtClean="0"/>
              <a:t> </a:t>
            </a:r>
            <a:r>
              <a:rPr lang="hr-HR" sz="1200" dirty="0" err="1" smtClean="0"/>
              <a:t>Ileš</a:t>
            </a:r>
            <a:endParaRPr lang="hr-HR" sz="1200" dirty="0"/>
          </a:p>
        </p:txBody>
      </p:sp>
      <p:pic>
        <p:nvPicPr>
          <p:cNvPr id="9218" name="Picture 2" descr="C:\Users\HAT\Desktop\WP_20161108_0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058822" cy="5929330"/>
          </a:xfrm>
          <a:prstGeom prst="rect">
            <a:avLst/>
          </a:prstGeom>
          <a:noFill/>
        </p:spPr>
      </p:pic>
      <p:pic>
        <p:nvPicPr>
          <p:cNvPr id="9219" name="Picture 3" descr="C:\Users\HAT\Desktop\WP_20161108_0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4071966" cy="602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 smtClean="0"/>
              <a:t>Fran</a:t>
            </a:r>
            <a:r>
              <a:rPr lang="hr-HR" sz="1200" dirty="0" smtClean="0"/>
              <a:t> Jovanović</a:t>
            </a:r>
            <a:endParaRPr lang="hr-HR" sz="1200" dirty="0"/>
          </a:p>
        </p:txBody>
      </p:sp>
      <p:pic>
        <p:nvPicPr>
          <p:cNvPr id="10242" name="Picture 2" descr="C:\Users\HAT\Desktop\WP_20161108_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045423" cy="5686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1571612"/>
            <a:ext cx="7715304" cy="32932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</a:t>
            </a:r>
            <a:r>
              <a:rPr lang="hr-H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POUKA PRIČE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Obećanja se trebamo potruditi ispuniti</a:t>
            </a:r>
            <a:r>
              <a:rPr lang="hr-HR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.</a:t>
            </a:r>
            <a:endParaRPr lang="hr-H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00" y="2571744"/>
            <a:ext cx="6786610" cy="18774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ILUSTRIRALI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(crtežima uljepšali):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UČENICI </a:t>
            </a:r>
            <a:r>
              <a:rPr lang="hr-H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1.B </a:t>
            </a:r>
            <a:r>
              <a:rPr lang="hr-HR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RAZREDA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generacija 2016./2017.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6050" y="635795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Jan</a:t>
            </a:r>
            <a:r>
              <a:rPr lang="hr-HR" sz="1200" dirty="0" smtClean="0"/>
              <a:t>a </a:t>
            </a:r>
            <a:r>
              <a:rPr lang="hr-HR" sz="1200" dirty="0" err="1" smtClean="0"/>
              <a:t>Cecelja</a:t>
            </a:r>
            <a:r>
              <a:rPr lang="hr-HR" sz="1200" dirty="0" smtClean="0"/>
              <a:t> 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Patricija Kovač</a:t>
            </a:r>
            <a:endParaRPr lang="hr-HR" sz="1200" dirty="0"/>
          </a:p>
        </p:txBody>
      </p:sp>
      <p:pic>
        <p:nvPicPr>
          <p:cNvPr id="1026" name="Picture 2" descr="C:\Users\HAT\Desktop\WP_20161108_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4289"/>
            <a:ext cx="3929090" cy="5816425"/>
          </a:xfrm>
          <a:prstGeom prst="rect">
            <a:avLst/>
          </a:prstGeom>
          <a:noFill/>
        </p:spPr>
      </p:pic>
      <p:pic>
        <p:nvPicPr>
          <p:cNvPr id="1027" name="Picture 3" descr="C:\Users\HAT\Desktop\WP_20161108_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8604"/>
            <a:ext cx="386201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Zara Petrovi</a:t>
            </a:r>
            <a:r>
              <a:rPr lang="hr-HR" sz="1200" dirty="0" smtClean="0"/>
              <a:t>ć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Jakov Horvat</a:t>
            </a:r>
            <a:endParaRPr lang="hr-HR" sz="1200" dirty="0"/>
          </a:p>
        </p:txBody>
      </p:sp>
      <p:pic>
        <p:nvPicPr>
          <p:cNvPr id="2050" name="Picture 2" descr="C:\Users\HAT\Desktop\WP_20161108_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000528" cy="5696787"/>
          </a:xfrm>
          <a:prstGeom prst="rect">
            <a:avLst/>
          </a:prstGeom>
          <a:noFill/>
        </p:spPr>
      </p:pic>
      <p:pic>
        <p:nvPicPr>
          <p:cNvPr id="2051" name="Picture 3" descr="C:\Users\HAT\Desktop\WP_20161108_0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8604"/>
            <a:ext cx="4000528" cy="5799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Josip </a:t>
            </a:r>
            <a:r>
              <a:rPr lang="hr-HR" sz="1200" dirty="0" err="1" smtClean="0"/>
              <a:t>Pleša</a:t>
            </a:r>
            <a:endParaRPr lang="hr-H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Marin</a:t>
            </a:r>
            <a:r>
              <a:rPr lang="hr-HR" sz="1200" dirty="0" smtClean="0"/>
              <a:t>a Grgić</a:t>
            </a:r>
            <a:endParaRPr lang="hr-HR" sz="1200" dirty="0"/>
          </a:p>
        </p:txBody>
      </p:sp>
      <p:pic>
        <p:nvPicPr>
          <p:cNvPr id="3074" name="Picture 2" descr="C:\Users\HAT\Desktop\WP_20161108_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963135" cy="5957884"/>
          </a:xfrm>
          <a:prstGeom prst="rect">
            <a:avLst/>
          </a:prstGeom>
          <a:noFill/>
        </p:spPr>
      </p:pic>
      <p:pic>
        <p:nvPicPr>
          <p:cNvPr id="3075" name="Picture 3" descr="C:\Users\HAT\Desktop\WP_20161108_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85728"/>
            <a:ext cx="4000528" cy="606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Andro </a:t>
            </a:r>
            <a:r>
              <a:rPr lang="hr-HR" sz="1200" dirty="0" err="1" smtClean="0"/>
              <a:t>Pešić</a:t>
            </a:r>
            <a:endParaRPr lang="hr-H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Matej Ćosić</a:t>
            </a:r>
            <a:endParaRPr lang="hr-HR" sz="1200" dirty="0"/>
          </a:p>
        </p:txBody>
      </p:sp>
      <p:pic>
        <p:nvPicPr>
          <p:cNvPr id="4098" name="Picture 2" descr="C:\Users\HAT\Desktop\WP_20161108_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024449" cy="5929354"/>
          </a:xfrm>
          <a:prstGeom prst="rect">
            <a:avLst/>
          </a:prstGeom>
          <a:noFill/>
        </p:spPr>
      </p:pic>
      <p:pic>
        <p:nvPicPr>
          <p:cNvPr id="4099" name="Picture 3" descr="C:\Users\HAT\Desktop\WP_20161108_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7166"/>
            <a:ext cx="4000528" cy="6032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 smtClean="0"/>
              <a:t>Fran</a:t>
            </a:r>
            <a:r>
              <a:rPr lang="hr-HR" sz="1200" dirty="0" smtClean="0"/>
              <a:t> </a:t>
            </a:r>
            <a:r>
              <a:rPr lang="hr-HR" sz="1200" dirty="0" err="1" smtClean="0"/>
              <a:t>Međurečan</a:t>
            </a:r>
            <a:endParaRPr lang="hr-H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00364" y="6429396"/>
            <a:ext cx="135732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Dora Job</a:t>
            </a:r>
            <a:endParaRPr lang="hr-HR" sz="1200" dirty="0"/>
          </a:p>
        </p:txBody>
      </p:sp>
      <p:pic>
        <p:nvPicPr>
          <p:cNvPr id="2" name="Picture 2" descr="C:\Users\HAT\Desktop\WP_20161108_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4000528" cy="6111181"/>
          </a:xfrm>
          <a:prstGeom prst="rect">
            <a:avLst/>
          </a:prstGeom>
          <a:noFill/>
        </p:spPr>
      </p:pic>
      <p:pic>
        <p:nvPicPr>
          <p:cNvPr id="5123" name="Picture 3" descr="C:\Users\HAT\Desktop\WP_20161108_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4143404" cy="589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082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Lucija </a:t>
            </a:r>
            <a:r>
              <a:rPr lang="hr-HR" sz="1200" dirty="0" err="1" smtClean="0"/>
              <a:t>Duspara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6286520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Antun </a:t>
            </a:r>
            <a:r>
              <a:rPr lang="hr-HR" sz="1200" dirty="0" err="1" smtClean="0"/>
              <a:t>Mihaljev</a:t>
            </a:r>
            <a:endParaRPr lang="hr-HR" sz="1200" dirty="0"/>
          </a:p>
        </p:txBody>
      </p:sp>
      <p:pic>
        <p:nvPicPr>
          <p:cNvPr id="6146" name="Picture 2" descr="C:\Users\HAT\Desktop\WP_20161108_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000528" cy="5896911"/>
          </a:xfrm>
          <a:prstGeom prst="rect">
            <a:avLst/>
          </a:prstGeom>
          <a:noFill/>
        </p:spPr>
      </p:pic>
      <p:pic>
        <p:nvPicPr>
          <p:cNvPr id="6147" name="Picture 3" descr="C:\Users\HAT\Desktop\WP_20161108_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85728"/>
            <a:ext cx="3857652" cy="6007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721694"/>
            <a:ext cx="220765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Double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2721694"/>
            <a:ext cx="15233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Above"/>
              <a:lightRig rig="threePt" dir="t"/>
            </a:scene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082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smtClean="0"/>
              <a:t>Teo Jović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6357958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 err="1" smtClean="0"/>
              <a:t>Andrea</a:t>
            </a:r>
            <a:r>
              <a:rPr lang="hr-HR" sz="1200" dirty="0" smtClean="0"/>
              <a:t> Lazar</a:t>
            </a:r>
            <a:endParaRPr lang="hr-HR" sz="1200" dirty="0"/>
          </a:p>
        </p:txBody>
      </p:sp>
      <p:pic>
        <p:nvPicPr>
          <p:cNvPr id="7170" name="Picture 2" descr="C:\Users\HAT\Desktop\WP_20161108_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4071966" cy="5743010"/>
          </a:xfrm>
          <a:prstGeom prst="rect">
            <a:avLst/>
          </a:prstGeom>
          <a:noFill/>
        </p:spPr>
      </p:pic>
      <p:pic>
        <p:nvPicPr>
          <p:cNvPr id="7171" name="Picture 3" descr="C:\Users\HAT\Desktop\WP_20161108_0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8604"/>
            <a:ext cx="4071966" cy="5926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83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PowerPoint Presentation</dc:title>
  <dc:creator>Windows User</dc:creator>
  <cp:lastModifiedBy>HAT</cp:lastModifiedBy>
  <cp:revision>30</cp:revision>
  <dcterms:created xsi:type="dcterms:W3CDTF">2011-05-25T13:55:52Z</dcterms:created>
  <dcterms:modified xsi:type="dcterms:W3CDTF">2016-11-09T22:12:53Z</dcterms:modified>
</cp:coreProperties>
</file>