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740C-6FDA-43C3-AD73-0123ABF3F6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5D9FE5-A03C-4CBF-94B9-D31F12C627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20B4D7-7339-4832-B6F3-A04EE91ED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941E-041A-4EFA-BF8E-20062323E148}" type="datetimeFigureOut">
              <a:rPr lang="hr-HR" smtClean="0"/>
              <a:t>11.6.2020.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FEF412-6520-452B-AA7E-E04009B50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EC5015-C049-4F92-BC4F-38F6556DC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4B698-2591-4081-9427-878EB7CCC3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37376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5E977-DE7E-4054-A214-E22790797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1DC149-3DDC-4C21-A121-6715D922D7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23D6B6-1D31-4C94-B252-251E7D840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941E-041A-4EFA-BF8E-20062323E148}" type="datetimeFigureOut">
              <a:rPr lang="hr-HR" smtClean="0"/>
              <a:t>11.6.2020.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55C2A0-B5CB-42FE-804C-346EF5701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6AA3E8-A23C-48B6-B036-0DC1852B6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4B698-2591-4081-9427-878EB7CCC3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75427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06A822-3B82-41D9-97C3-9F65CCC66A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EFC5CA-B6CE-491E-8264-2146D52223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1DE74-C590-49B1-97B3-66B41C0FB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941E-041A-4EFA-BF8E-20062323E148}" type="datetimeFigureOut">
              <a:rPr lang="hr-HR" smtClean="0"/>
              <a:t>11.6.2020.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4C438-EE78-4635-8970-87BD92FAD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4D395D-6D0F-4CF4-8DE3-7D375A08D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4B698-2591-4081-9427-878EB7CCC3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022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2658C-A38E-409E-90D6-4FA391769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A4B719-3650-46CA-9FF3-6289DB299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9FE152-4533-41AF-A7DA-24BFE8EAA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941E-041A-4EFA-BF8E-20062323E148}" type="datetimeFigureOut">
              <a:rPr lang="hr-HR" smtClean="0"/>
              <a:t>11.6.2020.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4DD2DC-FF89-4007-9919-11AB09051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F2591E-C20A-433E-98F5-F2B7ACA50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4B698-2591-4081-9427-878EB7CCC3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730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502B7-B9BF-4A03-AE1F-A847F4FD2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962BF5-213E-48D6-B9FC-895F019AC0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751FCA-2201-4E9C-BB35-6D2361C0B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941E-041A-4EFA-BF8E-20062323E148}" type="datetimeFigureOut">
              <a:rPr lang="hr-HR" smtClean="0"/>
              <a:t>11.6.2020.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05B9D2-A946-407B-B32A-016EC2DD6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6347EA-A332-49DD-9C0B-F64216B62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4B698-2591-4081-9427-878EB7CCC3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74422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61B82-F9AF-471C-AEFA-0669EF354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C2519C-75F5-4BFF-8311-670C9749A0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173018-067A-4CF2-8F01-92090B399D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211FFA-72CB-449E-8A0E-41A805DC3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941E-041A-4EFA-BF8E-20062323E148}" type="datetimeFigureOut">
              <a:rPr lang="hr-HR" smtClean="0"/>
              <a:t>11.6.2020.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74D9B8-CF18-48EA-9C5A-2E0FF038C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D35E8C-CD6B-4224-9029-D8456E9E6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4B698-2591-4081-9427-878EB7CCC3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98456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8F8A4-8802-4E0E-BEDD-34960DA57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3AAD46-B9CC-43A4-8691-C1B02D4C0D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ABCF0F-214B-4E33-84E1-B1CC3B2411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F2F3CD-0785-404C-98F8-D9376CEBEF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9796FF-E1F3-42F9-A9B5-095E84F1C9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4CE2E2-0685-436D-9FD1-8270C908C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941E-041A-4EFA-BF8E-20062323E148}" type="datetimeFigureOut">
              <a:rPr lang="hr-HR" smtClean="0"/>
              <a:t>11.6.2020.</a:t>
            </a:fld>
            <a:endParaRPr lang="hr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233A66-2F5F-4A0E-B846-9AF8C2AD2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8806E9-63C6-4C4F-AA79-54FCE23B2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4B698-2591-4081-9427-878EB7CCC3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681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39BB8-EF82-4B2C-9D54-C9CDB168A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863AFD-FAC4-4E52-8928-605F5FF96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941E-041A-4EFA-BF8E-20062323E148}" type="datetimeFigureOut">
              <a:rPr lang="hr-HR" smtClean="0"/>
              <a:t>11.6.2020.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E7D099-F0A2-47E9-9019-8CEC5159E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DF4B57-1F11-4A47-B144-71E063463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4B698-2591-4081-9427-878EB7CCC3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23876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FB046E-FD1F-4B55-A5D1-8958D04DC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941E-041A-4EFA-BF8E-20062323E148}" type="datetimeFigureOut">
              <a:rPr lang="hr-HR" smtClean="0"/>
              <a:t>11.6.2020.</a:t>
            </a:fld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AE5C0A-7318-4B85-B4CF-9A2565D18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EA0A1C-6016-492C-B26F-381A4F26A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4B698-2591-4081-9427-878EB7CCC3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40180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9F2C8-AC1F-4F62-8523-6EEF402E6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40E65-4A24-4353-BA7E-1B2FD9833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474299-3BF2-4A7C-ACE6-4A55585E1C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49F47C-B4DE-4821-8845-27F45BF4F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941E-041A-4EFA-BF8E-20062323E148}" type="datetimeFigureOut">
              <a:rPr lang="hr-HR" smtClean="0"/>
              <a:t>11.6.2020.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F266F5-4961-44CB-B535-ADD280C59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A2F5EE-E404-4A88-8C1C-23A296D07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4B698-2591-4081-9427-878EB7CCC3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0549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DC5B2-1A8E-4B02-80DC-B11E50292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B27BAB-EF11-41FF-986B-1D24C08D89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BABC48-C406-4CE7-975F-B0715BDC44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D14CCA-73C5-4BB3-843A-1E1AE985E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941E-041A-4EFA-BF8E-20062323E148}" type="datetimeFigureOut">
              <a:rPr lang="hr-HR" smtClean="0"/>
              <a:t>11.6.2020.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C2398C-7B1F-440D-9D89-4FE5BCB06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E71036-5C6E-4A7A-87E3-F6FEE2980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4B698-2591-4081-9427-878EB7CCC3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27701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0D2250-9842-4655-AD37-6E19E3C1F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B82D67-FD95-4769-B52F-F3C64D674D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8454D5-8B61-4D39-99DA-6A067ADC01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4941E-041A-4EFA-BF8E-20062323E148}" type="datetimeFigureOut">
              <a:rPr lang="hr-HR" smtClean="0"/>
              <a:t>11.6.2020.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14FE6-4434-491C-A116-76268D14B0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F7E8A3-3AE0-4414-BD15-AF4B0FCF68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4B698-2591-4081-9427-878EB7CCC3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95092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3D09F-D6D0-4FA9-965B-D134791453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Das Interessante über Albert Einstein</a:t>
            </a:r>
            <a:br>
              <a:rPr lang="hr-HR" dirty="0"/>
            </a:br>
            <a:endParaRPr lang="hr-H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7AFFFC-E81D-4EC2-8AF0-50F4AE7AB4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Gabriel Kalazić 8.A</a:t>
            </a:r>
          </a:p>
        </p:txBody>
      </p:sp>
    </p:spTree>
    <p:extLst>
      <p:ext uri="{BB962C8B-B14F-4D97-AF65-F5344CB8AC3E}">
        <p14:creationId xmlns:p14="http://schemas.microsoft.com/office/powerpoint/2010/main" val="3289317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CF980-E8EC-4948-9513-01EBECE94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A1838A-2823-4D2F-B81E-B557EDEAB0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buNone/>
            </a:pPr>
            <a:endParaRPr lang="hr-HR" dirty="0"/>
          </a:p>
          <a:p>
            <a:pPr fontAlgn="base"/>
            <a:r>
              <a:rPr lang="hr-HR" dirty="0"/>
              <a:t>geboren:  am</a:t>
            </a:r>
            <a:r>
              <a:rPr lang="de-DE" dirty="0"/>
              <a:t>14. März 1879</a:t>
            </a:r>
            <a:r>
              <a:rPr lang="hr-HR" dirty="0"/>
              <a:t>,</a:t>
            </a:r>
            <a:r>
              <a:rPr lang="en-US" dirty="0"/>
              <a:t>​</a:t>
            </a:r>
          </a:p>
          <a:p>
            <a:pPr fontAlgn="base"/>
            <a:r>
              <a:rPr lang="hr-HR" dirty="0"/>
              <a:t> </a:t>
            </a:r>
            <a:r>
              <a:rPr lang="de-DE" dirty="0"/>
              <a:t>in Ulm</a:t>
            </a:r>
            <a:r>
              <a:rPr lang="hr-HR" dirty="0"/>
              <a:t>​</a:t>
            </a:r>
          </a:p>
          <a:p>
            <a:pPr fontAlgn="base"/>
            <a:r>
              <a:rPr lang="hr-HR" dirty="0"/>
              <a:t>gestorben:  am 1</a:t>
            </a:r>
            <a:r>
              <a:rPr lang="de-DE" dirty="0"/>
              <a:t>8. Apr</a:t>
            </a:r>
            <a:r>
              <a:rPr lang="hr-HR" dirty="0"/>
              <a:t>i</a:t>
            </a:r>
            <a:r>
              <a:rPr lang="de-DE" dirty="0"/>
              <a:t>l 1955</a:t>
            </a:r>
            <a:r>
              <a:rPr lang="hr-HR" dirty="0"/>
              <a:t>,</a:t>
            </a:r>
            <a:r>
              <a:rPr lang="en-US" dirty="0"/>
              <a:t>​</a:t>
            </a:r>
          </a:p>
          <a:p>
            <a:pPr marL="0" indent="0" fontAlgn="base">
              <a:buNone/>
            </a:pPr>
            <a:r>
              <a:rPr lang="de-DE" dirty="0"/>
              <a:t> </a:t>
            </a:r>
            <a:endParaRPr lang="hr-HR" dirty="0"/>
          </a:p>
          <a:p>
            <a:endParaRPr lang="hr-HR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53FB628-436B-4E20-AB51-623483758F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3563" y="4061636"/>
            <a:ext cx="4653959" cy="2752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05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CA0F9-3A9F-4123-90F7-4745E8108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63B81-1BEB-404B-BC35-FACAA4256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endParaRPr lang="en-US" dirty="0"/>
          </a:p>
          <a:p>
            <a:pPr fontAlgn="base"/>
            <a:r>
              <a:rPr lang="de-DE" dirty="0"/>
              <a:t> in Princeton, New Jersey</a:t>
            </a:r>
            <a:r>
              <a:rPr lang="hr-HR" dirty="0"/>
              <a:t>​</a:t>
            </a:r>
          </a:p>
          <a:p>
            <a:pPr fontAlgn="base"/>
            <a:r>
              <a:rPr lang="hr-HR" dirty="0"/>
              <a:t>e</a:t>
            </a:r>
            <a:r>
              <a:rPr lang="de-DE" dirty="0"/>
              <a:t>in theoretischer Physiker </a:t>
            </a:r>
            <a:r>
              <a:rPr lang="hr-HR" dirty="0"/>
              <a:t>​</a:t>
            </a:r>
          </a:p>
          <a:p>
            <a:pPr fontAlgn="base"/>
            <a:r>
              <a:rPr lang="hr-HR" dirty="0"/>
              <a:t>s</a:t>
            </a:r>
            <a:r>
              <a:rPr lang="de-DE" dirty="0"/>
              <a:t>ein</a:t>
            </a:r>
            <a:r>
              <a:rPr lang="hr-HR" dirty="0"/>
              <a:t> Hauptwerk:</a:t>
            </a:r>
            <a:r>
              <a:rPr lang="en-US" dirty="0"/>
              <a:t>​</a:t>
            </a:r>
          </a:p>
          <a:p>
            <a:pPr fontAlgn="base"/>
            <a:r>
              <a:rPr lang="hr-HR" dirty="0"/>
              <a:t>   die Relativitätstheorie</a:t>
            </a:r>
            <a:r>
              <a:rPr lang="en-US" dirty="0"/>
              <a:t>​</a:t>
            </a:r>
          </a:p>
          <a:p>
            <a:pPr fontAlgn="base"/>
            <a:r>
              <a:rPr lang="de-DE" dirty="0"/>
              <a:t>einer der größten Physiker aller Zeiten</a:t>
            </a:r>
            <a:r>
              <a:rPr lang="hr-HR" dirty="0"/>
              <a:t>​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91872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6E9C0-4541-44DF-98A6-8A84E47A6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F47C3-1AD1-4534-8C42-3352BCECE2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de-DE" dirty="0"/>
          </a:p>
          <a:p>
            <a:r>
              <a:rPr lang="de-DE" dirty="0"/>
              <a:t>Einsteins Hauptwerk, die Relativitätstheorie, machte ihn weltberühmt. Im Jahr 1905 erschien seine Arbeit mit dem Titel </a:t>
            </a:r>
            <a:r>
              <a:rPr lang="de-DE" i="1" dirty="0"/>
              <a:t>Zur Elektrodynamik bewegter Körper,</a:t>
            </a:r>
            <a:r>
              <a:rPr lang="de-DE" dirty="0"/>
              <a:t> deren Inhalt heute als spezielle Relativitätstheorie bezeichnet wird. </a:t>
            </a:r>
            <a:br>
              <a:rPr lang="de-DE" dirty="0"/>
            </a:b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6006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37F3F-AABC-4926-AB5A-230FC3FFF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1F585D-379D-41C0-9C2B-3171417FFC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1915 publizierte er die allgemeine Relativitätstheorie. Auch zur Quantenphysi leistete er wesentliche Beiträge. „Für seine Verdienste um die theoretische Physik, besonders für seine Entdeckung des Gesetzes des photoelektrischen Effekts“</a:t>
            </a:r>
            <a:r>
              <a:rPr lang="hr-HR" dirty="0"/>
              <a:t>.</a:t>
            </a:r>
            <a:endParaRPr lang="de-DE" dirty="0"/>
          </a:p>
          <a:p>
            <a:pPr marL="0" indent="0">
              <a:buNone/>
            </a:pPr>
            <a:br>
              <a:rPr lang="de-DE" dirty="0"/>
            </a:br>
            <a:endParaRPr lang="hr-HR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7D6C289-FDE0-4FD6-90EF-7299C73D2E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4828" y="3710672"/>
            <a:ext cx="4173722" cy="2601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7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A194C-5B79-420D-829B-C0DF74EE5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9170C-038B-417B-9F3D-D6306F6323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Albert Einstein gilt als Inbegriff des Forschers und Genies. Er nutzte seine außerordentliche Bekanntheit auch außerhalb der naturwissenschaftlichen Fachwelt bei seinem Einsatz für Völkerverständigung und Frieden</a:t>
            </a:r>
            <a:r>
              <a:rPr lang="hr-H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36056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165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Das Interessante über Albert Einstein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Zanimljivosti o Albertu Aeinstein</dc:title>
  <dc:creator>korisnik</dc:creator>
  <cp:lastModifiedBy>Maja Poslon Živković</cp:lastModifiedBy>
  <cp:revision>3</cp:revision>
  <dcterms:created xsi:type="dcterms:W3CDTF">2020-06-06T12:15:40Z</dcterms:created>
  <dcterms:modified xsi:type="dcterms:W3CDTF">2020-06-11T20:58:44Z</dcterms:modified>
</cp:coreProperties>
</file>