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2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3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6FE1057-733C-D045-BE3B-C6537428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92114"/>
          </a:xfrm>
        </p:spPr>
        <p:txBody>
          <a:bodyPr/>
          <a:lstStyle/>
          <a:p>
            <a:r>
              <a:rPr lang="hr-HR"/>
              <a:t>Gustav Klimt</a:t>
            </a:r>
            <a:endParaRPr lang="sr-Latn-R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93769FF-9C0D-ED46-A218-E3EDC8F593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11993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6DF7A03-425A-034C-BDBD-05D147331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Geboren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77DD090-53A8-D348-A124-56719B7E1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14. Juli 1862</a:t>
            </a:r>
          </a:p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17228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DC4AE99-1F33-0E47-94C4-5C8C38794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Ist gestroben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3B0D47E-A512-B546-903E-55C9011EA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1808" y="1885285"/>
            <a:ext cx="7796540" cy="3997828"/>
          </a:xfrm>
        </p:spPr>
        <p:txBody>
          <a:bodyPr/>
          <a:lstStyle/>
          <a:p>
            <a:r>
              <a:rPr lang="hr-HR"/>
              <a:t>6. Februar 1918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24771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94D66FB-5D02-C448-840D-A331BB552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Bekannt für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BF6E056-F895-F746-8CE2-87C796E43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1717" y="1720253"/>
            <a:ext cx="7796540" cy="2815073"/>
          </a:xfrm>
        </p:spPr>
        <p:txBody>
          <a:bodyPr/>
          <a:lstStyle/>
          <a:p>
            <a:r>
              <a:rPr lang="hr-HR"/>
              <a:t>Maler </a:t>
            </a:r>
          </a:p>
          <a:p>
            <a:r>
              <a:rPr lang="hr-HR"/>
              <a:t> </a:t>
            </a:r>
            <a:r>
              <a:rPr lang="hr-HR" b="0" i="0">
                <a:effectLst/>
                <a:latin typeface="-apple-system"/>
              </a:rPr>
              <a:t>seine Werke sind von einer offenen Erotik geprägt</a:t>
            </a:r>
          </a:p>
          <a:p>
            <a:r>
              <a:rPr lang="hr-HR" b="0" i="0">
                <a:effectLst/>
                <a:latin typeface="-apple-system"/>
              </a:rPr>
              <a:t>Zusätzlich zu seinen figurativen Arbeiten, zu denen Allegorien und Porträts gehören, malte er Landschaften</a:t>
            </a:r>
            <a:r>
              <a:rPr lang="hr-HR" b="0" i="0">
                <a:solidFill>
                  <a:srgbClr val="202122"/>
                </a:solidFill>
                <a:effectLst/>
                <a:latin typeface="-apple-system"/>
              </a:rPr>
              <a:t>.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85986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C45ACC4-B1DC-E641-A14A-F5D4B272C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642B8CFC-03FE-C440-9FF5-0AF51006FA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51361" y="808056"/>
            <a:ext cx="4679224" cy="5976237"/>
          </a:xfrm>
        </p:spPr>
      </p:pic>
    </p:spTree>
    <p:extLst>
      <p:ext uri="{BB962C8B-B14F-4D97-AF65-F5344CB8AC3E}">
        <p14:creationId xmlns:p14="http://schemas.microsoft.com/office/powerpoint/2010/main" val="8152592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Široki zaslon</PresentationFormat>
  <Slides>5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Madison</vt:lpstr>
      <vt:lpstr>Gustav Klimt</vt:lpstr>
      <vt:lpstr>Geboren</vt:lpstr>
      <vt:lpstr>Ist gestroben</vt:lpstr>
      <vt:lpstr>Bekannt für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Gustav Klimt</dc:title>
  <dc:creator>Borna Golinac</dc:creator>
  <cp:lastModifiedBy>Borna Golinac</cp:lastModifiedBy>
  <cp:revision>3</cp:revision>
  <dcterms:created xsi:type="dcterms:W3CDTF">2020-06-12T08:17:25Z</dcterms:created>
  <dcterms:modified xsi:type="dcterms:W3CDTF">2020-06-12T08:33:11Z</dcterms:modified>
</cp:coreProperties>
</file>